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Капитальный </a:t>
            </a:r>
            <a:r>
              <a:rPr lang="ru-RU" sz="2000" dirty="0" smtClean="0"/>
              <a:t>ремонт кровли</a:t>
            </a:r>
            <a:endParaRPr lang="ru-RU" sz="2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764704"/>
            <a:ext cx="4038600" cy="302895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764704"/>
            <a:ext cx="4038600" cy="3028950"/>
          </a:xfrm>
        </p:spPr>
      </p:pic>
    </p:spTree>
    <p:extLst>
      <p:ext uri="{BB962C8B-B14F-4D97-AF65-F5344CB8AC3E}">
        <p14:creationId xmlns:p14="http://schemas.microsoft.com/office/powerpoint/2010/main" val="11258904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Капитальный ремонт кровли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ул. Волгоградская, д. 103 Капитальный ремонт кровли</dc:title>
  <dc:creator>User</dc:creator>
  <cp:lastModifiedBy>User</cp:lastModifiedBy>
  <cp:revision>3</cp:revision>
  <dcterms:created xsi:type="dcterms:W3CDTF">2014-08-29T04:06:54Z</dcterms:created>
  <dcterms:modified xsi:type="dcterms:W3CDTF">2014-10-08T06:43:56Z</dcterms:modified>
</cp:coreProperties>
</file>