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Восстановление </a:t>
            </a:r>
            <a:r>
              <a:rPr lang="ru-RU" sz="1600" dirty="0"/>
              <a:t>фасада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13" y="3789040"/>
            <a:ext cx="3569666" cy="26772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552394" cy="266429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3552395" cy="266429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80728"/>
            <a:ext cx="355239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535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Восстановление фасада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фасада</dc:title>
  <dc:creator>Алена</dc:creator>
  <cp:lastModifiedBy>Алена</cp:lastModifiedBy>
  <cp:revision>1</cp:revision>
  <dcterms:created xsi:type="dcterms:W3CDTF">2014-12-09T09:08:28Z</dcterms:created>
  <dcterms:modified xsi:type="dcterms:W3CDTF">2014-12-09T09:15:23Z</dcterms:modified>
</cp:coreProperties>
</file>