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483768" y="188640"/>
            <a:ext cx="4040188" cy="360040"/>
          </a:xfrm>
        </p:spPr>
        <p:txBody>
          <a:bodyPr>
            <a:noAutofit/>
          </a:bodyPr>
          <a:lstStyle/>
          <a:p>
            <a:r>
              <a:rPr lang="ru-RU" sz="1800" b="0" dirty="0"/>
              <a:t>К</a:t>
            </a:r>
            <a:r>
              <a:rPr lang="ru-RU" sz="1800" b="0" dirty="0" smtClean="0"/>
              <a:t>осметический </a:t>
            </a:r>
            <a:r>
              <a:rPr lang="ru-RU" sz="1800" b="0" dirty="0"/>
              <a:t>ремонт подъездов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2838452"/>
            <a:ext cx="2524762" cy="189357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764704"/>
            <a:ext cx="2524762" cy="189357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9580" y="2838452"/>
            <a:ext cx="2494024" cy="189357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838452"/>
            <a:ext cx="2524762" cy="1893571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764704"/>
            <a:ext cx="2524762" cy="1893571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9580" y="764703"/>
            <a:ext cx="2524762" cy="1893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1286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Хохрякова, д.52</dc:title>
  <dc:creator>User</dc:creator>
  <cp:lastModifiedBy>User</cp:lastModifiedBy>
  <cp:revision>5</cp:revision>
  <dcterms:created xsi:type="dcterms:W3CDTF">2014-09-04T10:28:39Z</dcterms:created>
  <dcterms:modified xsi:type="dcterms:W3CDTF">2014-09-05T03:43:34Z</dcterms:modified>
</cp:coreProperties>
</file>