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664818"/>
            <a:ext cx="4287311" cy="3215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64819"/>
            <a:ext cx="4287311" cy="321548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Ограждение площадки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0183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Контейнерная площадка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92696"/>
            <a:ext cx="4176464" cy="3132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25" y="704666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73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Контейнерная площадка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2014-10-08T06:04:04Z</dcterms:created>
  <dcterms:modified xsi:type="dcterms:W3CDTF">2014-10-08T06:48:30Z</dcterms:modified>
</cp:coreProperties>
</file>