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Ремонт крыльца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544" y="69269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306926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Ремонт крыльца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Ремонт крыльца</dc:title>
  <dc:creator>Алена</dc:creator>
  <cp:lastModifiedBy>Алена</cp:lastModifiedBy>
  <cp:revision>1</cp:revision>
  <dcterms:created xsi:type="dcterms:W3CDTF">2014-12-09T08:51:44Z</dcterms:created>
  <dcterms:modified xsi:type="dcterms:W3CDTF">2014-12-09T08:53:25Z</dcterms:modified>
</cp:coreProperties>
</file>