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Восстановление</a:t>
            </a:r>
            <a:r>
              <a:rPr lang="ru-RU" sz="1600" dirty="0"/>
              <a:t> кирпичной кладки </a:t>
            </a:r>
            <a:r>
              <a:rPr lang="ru-RU" sz="1600" dirty="0" smtClean="0"/>
              <a:t>фасада</a:t>
            </a:r>
            <a:endParaRPr lang="ru-RU" sz="1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764704"/>
            <a:ext cx="4038600" cy="302895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764704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15002122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Восстановление кирпичной кладки фасада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Восстановление кирпичной кладки фасада</dc:title>
  <dc:creator>Алена</dc:creator>
  <cp:lastModifiedBy>Алена</cp:lastModifiedBy>
  <cp:revision>1</cp:revision>
  <dcterms:created xsi:type="dcterms:W3CDTF">2014-12-09T08:59:28Z</dcterms:created>
  <dcterms:modified xsi:type="dcterms:W3CDTF">2014-12-09T09:00:33Z</dcterms:modified>
</cp:coreProperties>
</file>