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Ремонт кровли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36712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536" y="836712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05010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Ремонт кровли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Ремонт кровли</dc:title>
  <dc:creator>Алена</dc:creator>
  <cp:lastModifiedBy>Алена</cp:lastModifiedBy>
  <cp:revision>1</cp:revision>
  <dcterms:created xsi:type="dcterms:W3CDTF">2014-12-09T08:47:49Z</dcterms:created>
  <dcterms:modified xsi:type="dcterms:W3CDTF">2014-12-09T08:50:08Z</dcterms:modified>
</cp:coreProperties>
</file>