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Косметический </a:t>
            </a:r>
            <a:r>
              <a:rPr lang="ru-RU" sz="1600" dirty="0"/>
              <a:t>ремонт входных групп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8" y="839007"/>
            <a:ext cx="2309371" cy="173202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068958"/>
            <a:ext cx="2304257" cy="1728193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41" y="3068959"/>
            <a:ext cx="2304257" cy="17281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068960"/>
            <a:ext cx="2304256" cy="17281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858208"/>
            <a:ext cx="2304256" cy="17281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858208"/>
            <a:ext cx="230425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21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Косметический ремонт входных групп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Косметический ремонт входных групп</dc:title>
  <dc:creator>Алена</dc:creator>
  <cp:lastModifiedBy>Алена</cp:lastModifiedBy>
  <cp:revision>1</cp:revision>
  <dcterms:created xsi:type="dcterms:W3CDTF">2014-12-09T09:04:05Z</dcterms:created>
  <dcterms:modified xsi:type="dcterms:W3CDTF">2014-12-09T09:07:46Z</dcterms:modified>
</cp:coreProperties>
</file>